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439" r:id="rId2"/>
    <p:sldId id="440" r:id="rId3"/>
    <p:sldId id="441" r:id="rId4"/>
    <p:sldId id="442" r:id="rId5"/>
    <p:sldId id="443" r:id="rId6"/>
    <p:sldId id="444" r:id="rId7"/>
    <p:sldId id="445" r:id="rId8"/>
    <p:sldId id="446" r:id="rId9"/>
  </p:sldIdLst>
  <p:sldSz cx="9144000" cy="6858000" type="screen4x3"/>
  <p:notesSz cx="6997700" cy="9283700"/>
  <p:defaultTextStyle>
    <a:defPPr>
      <a:defRPr lang="en-GB"/>
    </a:defPPr>
    <a:lvl1pPr algn="l" defTabSz="457200" rtl="0" eaLnBrk="0" fontAlgn="base" hangingPunct="0">
      <a:lnSpc>
        <a:spcPct val="93000"/>
      </a:lnSpc>
      <a:spcBef>
        <a:spcPct val="0"/>
      </a:spcBef>
      <a:spcAft>
        <a:spcPct val="0"/>
      </a:spcAft>
      <a:buClr>
        <a:srgbClr val="020202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ＭＳ Ｐゴシック" charset="0"/>
        <a:cs typeface="Luxi Sans" charset="0"/>
      </a:defRPr>
    </a:lvl1pPr>
    <a:lvl2pPr marL="457200" algn="l" defTabSz="457200" rtl="0" eaLnBrk="0" fontAlgn="base" hangingPunct="0">
      <a:lnSpc>
        <a:spcPct val="93000"/>
      </a:lnSpc>
      <a:spcBef>
        <a:spcPct val="0"/>
      </a:spcBef>
      <a:spcAft>
        <a:spcPct val="0"/>
      </a:spcAft>
      <a:buClr>
        <a:srgbClr val="020202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ＭＳ Ｐゴシック" charset="0"/>
        <a:cs typeface="Luxi Sans" charset="0"/>
      </a:defRPr>
    </a:lvl2pPr>
    <a:lvl3pPr marL="914400" algn="l" defTabSz="457200" rtl="0" eaLnBrk="0" fontAlgn="base" hangingPunct="0">
      <a:lnSpc>
        <a:spcPct val="93000"/>
      </a:lnSpc>
      <a:spcBef>
        <a:spcPct val="0"/>
      </a:spcBef>
      <a:spcAft>
        <a:spcPct val="0"/>
      </a:spcAft>
      <a:buClr>
        <a:srgbClr val="020202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ＭＳ Ｐゴシック" charset="0"/>
        <a:cs typeface="Luxi Sans" charset="0"/>
      </a:defRPr>
    </a:lvl3pPr>
    <a:lvl4pPr marL="1371600" algn="l" defTabSz="457200" rtl="0" eaLnBrk="0" fontAlgn="base" hangingPunct="0">
      <a:lnSpc>
        <a:spcPct val="93000"/>
      </a:lnSpc>
      <a:spcBef>
        <a:spcPct val="0"/>
      </a:spcBef>
      <a:spcAft>
        <a:spcPct val="0"/>
      </a:spcAft>
      <a:buClr>
        <a:srgbClr val="020202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ＭＳ Ｐゴシック" charset="0"/>
        <a:cs typeface="Luxi Sans" charset="0"/>
      </a:defRPr>
    </a:lvl4pPr>
    <a:lvl5pPr marL="1828800" algn="l" defTabSz="457200" rtl="0" eaLnBrk="0" fontAlgn="base" hangingPunct="0">
      <a:lnSpc>
        <a:spcPct val="93000"/>
      </a:lnSpc>
      <a:spcBef>
        <a:spcPct val="0"/>
      </a:spcBef>
      <a:spcAft>
        <a:spcPct val="0"/>
      </a:spcAft>
      <a:buClr>
        <a:srgbClr val="020202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ＭＳ Ｐゴシック" charset="0"/>
        <a:cs typeface="Luxi Sans" charset="0"/>
      </a:defRPr>
    </a:lvl5pPr>
    <a:lvl6pPr marL="22860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Luxi Sans" charset="0"/>
      </a:defRPr>
    </a:lvl6pPr>
    <a:lvl7pPr marL="27432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Luxi Sans" charset="0"/>
      </a:defRPr>
    </a:lvl7pPr>
    <a:lvl8pPr marL="32004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Luxi Sans" charset="0"/>
      </a:defRPr>
    </a:lvl8pPr>
    <a:lvl9pPr marL="36576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Luxi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B3"/>
    <a:srgbClr val="CB9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9"/>
    <p:restoredTop sz="90280" autoAdjust="0"/>
  </p:normalViewPr>
  <p:slideViewPr>
    <p:cSldViewPr>
      <p:cViewPr varScale="1">
        <p:scale>
          <a:sx n="118" d="100"/>
          <a:sy n="118" d="100"/>
        </p:scale>
        <p:origin x="2024" y="192"/>
      </p:cViewPr>
      <p:guideLst>
        <p:guide orient="horz" pos="2160"/>
        <p:guide pos="288"/>
      </p:guideLst>
    </p:cSldViewPr>
  </p:slideViewPr>
  <p:outlineViewPr>
    <p:cViewPr>
      <p:scale>
        <a:sx n="33" d="100"/>
        <a:sy n="33" d="100"/>
      </p:scale>
      <p:origin x="-784" y="-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4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FCDCFCA-9AFE-9049-85C8-412928E9C42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368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1"/>
            <a:ext cx="6999288" cy="9285288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1" y="0"/>
            <a:ext cx="3046413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>
                <a:srgbClr val="000000"/>
              </a:buClr>
              <a:buFont typeface="Tahoma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ahoma" charset="0"/>
                <a:ea typeface="Luxi Sans" charset="0"/>
                <a:cs typeface="Luxi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962401" y="0"/>
            <a:ext cx="3046413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>
                <a:srgbClr val="000000"/>
              </a:buClr>
              <a:buFont typeface="Tahoma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ahoma" charset="0"/>
                <a:ea typeface="Luxi Sans" charset="0"/>
                <a:cs typeface="Luxi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1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8400" y="685800"/>
            <a:ext cx="4672013" cy="3505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914401" y="4419601"/>
            <a:ext cx="5180013" cy="41894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1" y="8839200"/>
            <a:ext cx="3046413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>
                <a:srgbClr val="000000"/>
              </a:buClr>
              <a:buFont typeface="Tahoma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ahoma" charset="0"/>
                <a:ea typeface="Luxi Sans" charset="0"/>
                <a:cs typeface="Luxi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962401" y="8839200"/>
            <a:ext cx="3046413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>
                <a:srgbClr val="000000"/>
              </a:buClr>
              <a:buFont typeface="Tahoma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ahoma" charset="0"/>
              </a:defRPr>
            </a:lvl1pPr>
          </a:lstStyle>
          <a:p>
            <a:fld id="{B701062D-DA00-C142-83C1-BB57D1B2903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1721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-65" charset="0"/>
        <a:ea typeface="ＭＳ Ｐゴシック" pitchFamily="-65" charset="-128"/>
        <a:cs typeface="ＭＳ Ｐゴシック" pitchFamily="-65" charset="-128"/>
      </a:defRPr>
    </a:lvl1pPr>
    <a:lvl2pPr marL="37931725" indent="-37474525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-65" charset="0"/>
        <a:ea typeface="ＭＳ Ｐゴシック" pitchFamily="-65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65" charset="0"/>
      <a:defRPr sz="1200" kern="1200">
        <a:solidFill>
          <a:srgbClr val="000000"/>
        </a:solidFill>
        <a:latin typeface="Times New Roman" pitchFamily="-65" charset="0"/>
        <a:ea typeface="ＭＳ Ｐゴシック" pitchFamily="-65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65" charset="0"/>
      <a:defRPr sz="1200" kern="1200">
        <a:solidFill>
          <a:srgbClr val="000000"/>
        </a:solidFill>
        <a:latin typeface="Times New Roman" pitchFamily="-65" charset="0"/>
        <a:ea typeface="ＭＳ Ｐゴシック" pitchFamily="-65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65" charset="0"/>
      <a:defRPr sz="1200" kern="1200">
        <a:solidFill>
          <a:srgbClr val="000000"/>
        </a:solidFill>
        <a:latin typeface="Times New Roman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Bring</a:t>
            </a:r>
            <a:r>
              <a:rPr lang="en-US" baseline="0" dirty="0"/>
              <a:t> in machine?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7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all the components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46EDC-1F5F-A24A-8FE9-6BAE40A63E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47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/>
          <a:lstStyle>
            <a:lvl1pPr marL="0" indent="0" algn="ctr">
              <a:buNone/>
              <a:defRPr>
                <a:solidFill>
                  <a:srgbClr val="7F7F7F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47270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Jan 8, 2014</a:t>
            </a:r>
            <a:endParaRPr lang="en-GB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pl-PL"/>
              <a:t>Sprenkle - CSCI 111</a:t>
            </a:r>
            <a:endParaRPr lang="en-GB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7F78758A-9C9A-9B4B-910D-E3935CFEAA57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354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0"/>
            <a:ext cx="2170113" cy="6323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76200"/>
            <a:ext cx="6362700" cy="6323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Jan 8, 2014</a:t>
            </a:r>
            <a:endParaRPr lang="en-GB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pl-PL"/>
              <a:t>Sprenkle - CSCI 111</a:t>
            </a:r>
            <a:endParaRPr lang="en-GB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B02BC14-1BBC-EE45-B702-110756050626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208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7257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Jan 8, 2014</a:t>
            </a:r>
            <a:endParaRPr lang="en-GB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pl-PL"/>
              <a:t>Sprenkle - CSCI 111</a:t>
            </a:r>
            <a:endParaRPr lang="en-GB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2265A286-DB11-424E-897F-02E7DE805E85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640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265613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267200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Jan 8, 2014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pl-PL"/>
              <a:t>Sprenkle - CSCI 111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5C0BE385-4209-6D4B-9AD1-1B5164D85C17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75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Jan 8, 2014</a:t>
            </a:r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pl-PL"/>
              <a:t>Sprenkle - CSCI 111</a:t>
            </a:r>
            <a:endParaRPr lang="en-GB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BA1E193-CA51-5C4B-82DF-EC16E261024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117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996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7473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Jan 8, 2014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pl-PL"/>
              <a:t>Sprenkle - CSCI 111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A1B1FFA-A875-394E-B6D0-769C2D91D04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368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Jan 8, 2014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pl-PL"/>
              <a:t>Sprenkle - CSCI 111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831A0FA4-F0D0-C443-AFA6-346BFF5F4043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659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76200"/>
            <a:ext cx="8685213" cy="1065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143000"/>
            <a:ext cx="8685213" cy="525621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0" fontAlgn="base" hangingPunct="0">
        <a:lnSpc>
          <a:spcPct val="102000"/>
        </a:lnSpc>
        <a:spcBef>
          <a:spcPct val="0"/>
        </a:spcBef>
        <a:spcAft>
          <a:spcPct val="0"/>
        </a:spcAft>
        <a:buClr>
          <a:srgbClr val="2017B8"/>
        </a:buClr>
        <a:buSzPct val="100000"/>
        <a:buFont typeface="Tahoma" charset="0"/>
        <a:defRPr sz="4400">
          <a:solidFill>
            <a:schemeClr val="tx1"/>
          </a:solidFill>
          <a:effectLst/>
          <a:latin typeface="Calibri"/>
          <a:ea typeface="ＭＳ Ｐゴシック" charset="0"/>
          <a:cs typeface="Calibri"/>
        </a:defRPr>
      </a:lvl1pPr>
      <a:lvl2pPr algn="l" defTabSz="457200" rtl="0" eaLnBrk="0" fontAlgn="base" hangingPunct="0">
        <a:lnSpc>
          <a:spcPct val="102000"/>
        </a:lnSpc>
        <a:spcBef>
          <a:spcPct val="0"/>
        </a:spcBef>
        <a:spcAft>
          <a:spcPct val="0"/>
        </a:spcAft>
        <a:buClr>
          <a:srgbClr val="2017B8"/>
        </a:buClr>
        <a:buSzPct val="100000"/>
        <a:buFont typeface="Tahoma" charset="0"/>
        <a:defRPr sz="4000">
          <a:solidFill>
            <a:srgbClr val="2017B8"/>
          </a:solidFill>
          <a:effectLst>
            <a:outerShdw blurRad="38100" dist="38100" dir="2700000" algn="tl">
              <a:srgbClr val="DDDDDD"/>
            </a:outerShdw>
          </a:effectLst>
          <a:latin typeface="Tahoma" pitchFamily="-65" charset="0"/>
          <a:ea typeface="ＭＳ Ｐゴシック" charset="0"/>
          <a:cs typeface="Luxi Sans" charset="0"/>
        </a:defRPr>
      </a:lvl2pPr>
      <a:lvl3pPr algn="l" defTabSz="457200" rtl="0" eaLnBrk="0" fontAlgn="base" hangingPunct="0">
        <a:lnSpc>
          <a:spcPct val="102000"/>
        </a:lnSpc>
        <a:spcBef>
          <a:spcPct val="0"/>
        </a:spcBef>
        <a:spcAft>
          <a:spcPct val="0"/>
        </a:spcAft>
        <a:buClr>
          <a:srgbClr val="2017B8"/>
        </a:buClr>
        <a:buSzPct val="100000"/>
        <a:buFont typeface="Tahoma" charset="0"/>
        <a:defRPr sz="4000">
          <a:solidFill>
            <a:srgbClr val="2017B8"/>
          </a:solidFill>
          <a:effectLst>
            <a:outerShdw blurRad="38100" dist="38100" dir="2700000" algn="tl">
              <a:srgbClr val="DDDDDD"/>
            </a:outerShdw>
          </a:effectLst>
          <a:latin typeface="Tahoma" pitchFamily="-65" charset="0"/>
          <a:ea typeface="ＭＳ Ｐゴシック" charset="0"/>
          <a:cs typeface="Luxi Sans" charset="0"/>
        </a:defRPr>
      </a:lvl3pPr>
      <a:lvl4pPr algn="l" defTabSz="457200" rtl="0" eaLnBrk="0" fontAlgn="base" hangingPunct="0">
        <a:lnSpc>
          <a:spcPct val="102000"/>
        </a:lnSpc>
        <a:spcBef>
          <a:spcPct val="0"/>
        </a:spcBef>
        <a:spcAft>
          <a:spcPct val="0"/>
        </a:spcAft>
        <a:buClr>
          <a:srgbClr val="2017B8"/>
        </a:buClr>
        <a:buSzPct val="100000"/>
        <a:buFont typeface="Tahoma" charset="0"/>
        <a:defRPr sz="4000">
          <a:solidFill>
            <a:srgbClr val="2017B8"/>
          </a:solidFill>
          <a:effectLst>
            <a:outerShdw blurRad="38100" dist="38100" dir="2700000" algn="tl">
              <a:srgbClr val="DDDDDD"/>
            </a:outerShdw>
          </a:effectLst>
          <a:latin typeface="Tahoma" pitchFamily="-65" charset="0"/>
          <a:ea typeface="ＭＳ Ｐゴシック" charset="0"/>
          <a:cs typeface="Luxi Sans" charset="0"/>
        </a:defRPr>
      </a:lvl4pPr>
      <a:lvl5pPr algn="l" defTabSz="457200" rtl="0" eaLnBrk="0" fontAlgn="base" hangingPunct="0">
        <a:lnSpc>
          <a:spcPct val="102000"/>
        </a:lnSpc>
        <a:spcBef>
          <a:spcPct val="0"/>
        </a:spcBef>
        <a:spcAft>
          <a:spcPct val="0"/>
        </a:spcAft>
        <a:buClr>
          <a:srgbClr val="2017B8"/>
        </a:buClr>
        <a:buSzPct val="100000"/>
        <a:buFont typeface="Tahoma" charset="0"/>
        <a:defRPr sz="4000">
          <a:solidFill>
            <a:srgbClr val="2017B8"/>
          </a:solidFill>
          <a:effectLst>
            <a:outerShdw blurRad="38100" dist="38100" dir="2700000" algn="tl">
              <a:srgbClr val="DDDDDD"/>
            </a:outerShdw>
          </a:effectLst>
          <a:latin typeface="Tahoma" pitchFamily="-65" charset="0"/>
          <a:ea typeface="ＭＳ Ｐゴシック" charset="0"/>
          <a:cs typeface="Luxi Sans" charset="0"/>
        </a:defRPr>
      </a:lvl5pPr>
      <a:lvl6pPr marL="457200" algn="l" defTabSz="457200" rtl="0" fontAlgn="base">
        <a:lnSpc>
          <a:spcPct val="102000"/>
        </a:lnSpc>
        <a:spcBef>
          <a:spcPct val="0"/>
        </a:spcBef>
        <a:spcAft>
          <a:spcPct val="0"/>
        </a:spcAft>
        <a:buClr>
          <a:srgbClr val="2017B8"/>
        </a:buClr>
        <a:buSzPct val="100000"/>
        <a:buFont typeface="Tahoma" pitchFamily="-65" charset="0"/>
        <a:defRPr sz="4000">
          <a:solidFill>
            <a:srgbClr val="2017B8"/>
          </a:solidFill>
          <a:effectLst>
            <a:outerShdw blurRad="38100" dist="38100" dir="2700000" algn="tl">
              <a:srgbClr val="DDDDDD"/>
            </a:outerShdw>
          </a:effectLst>
          <a:latin typeface="Tahoma" pitchFamily="-65" charset="0"/>
          <a:ea typeface="Luxi Sans" charset="0"/>
          <a:cs typeface="Luxi Sans" charset="0"/>
        </a:defRPr>
      </a:lvl6pPr>
      <a:lvl7pPr marL="914400" algn="l" defTabSz="457200" rtl="0" fontAlgn="base">
        <a:lnSpc>
          <a:spcPct val="102000"/>
        </a:lnSpc>
        <a:spcBef>
          <a:spcPct val="0"/>
        </a:spcBef>
        <a:spcAft>
          <a:spcPct val="0"/>
        </a:spcAft>
        <a:buClr>
          <a:srgbClr val="2017B8"/>
        </a:buClr>
        <a:buSzPct val="100000"/>
        <a:buFont typeface="Tahoma" pitchFamily="-65" charset="0"/>
        <a:defRPr sz="4000">
          <a:solidFill>
            <a:srgbClr val="2017B8"/>
          </a:solidFill>
          <a:effectLst>
            <a:outerShdw blurRad="38100" dist="38100" dir="2700000" algn="tl">
              <a:srgbClr val="DDDDDD"/>
            </a:outerShdw>
          </a:effectLst>
          <a:latin typeface="Tahoma" pitchFamily="-65" charset="0"/>
          <a:ea typeface="Luxi Sans" charset="0"/>
          <a:cs typeface="Luxi Sans" charset="0"/>
        </a:defRPr>
      </a:lvl7pPr>
      <a:lvl8pPr marL="1371600" algn="l" defTabSz="457200" rtl="0" fontAlgn="base">
        <a:lnSpc>
          <a:spcPct val="102000"/>
        </a:lnSpc>
        <a:spcBef>
          <a:spcPct val="0"/>
        </a:spcBef>
        <a:spcAft>
          <a:spcPct val="0"/>
        </a:spcAft>
        <a:buClr>
          <a:srgbClr val="2017B8"/>
        </a:buClr>
        <a:buSzPct val="100000"/>
        <a:buFont typeface="Tahoma" pitchFamily="-65" charset="0"/>
        <a:defRPr sz="4000">
          <a:solidFill>
            <a:srgbClr val="2017B8"/>
          </a:solidFill>
          <a:effectLst>
            <a:outerShdw blurRad="38100" dist="38100" dir="2700000" algn="tl">
              <a:srgbClr val="DDDDDD"/>
            </a:outerShdw>
          </a:effectLst>
          <a:latin typeface="Tahoma" pitchFamily="-65" charset="0"/>
          <a:ea typeface="Luxi Sans" charset="0"/>
          <a:cs typeface="Luxi Sans" charset="0"/>
        </a:defRPr>
      </a:lvl8pPr>
      <a:lvl9pPr marL="1828800" algn="l" defTabSz="457200" rtl="0" fontAlgn="base">
        <a:lnSpc>
          <a:spcPct val="102000"/>
        </a:lnSpc>
        <a:spcBef>
          <a:spcPct val="0"/>
        </a:spcBef>
        <a:spcAft>
          <a:spcPct val="0"/>
        </a:spcAft>
        <a:buClr>
          <a:srgbClr val="2017B8"/>
        </a:buClr>
        <a:buSzPct val="100000"/>
        <a:buFont typeface="Tahoma" pitchFamily="-65" charset="0"/>
        <a:defRPr sz="4000">
          <a:solidFill>
            <a:srgbClr val="2017B8"/>
          </a:solidFill>
          <a:effectLst>
            <a:outerShdw blurRad="38100" dist="38100" dir="2700000" algn="tl">
              <a:srgbClr val="DDDDDD"/>
            </a:outerShdw>
          </a:effectLst>
          <a:latin typeface="Tahoma" pitchFamily="-65" charset="0"/>
          <a:ea typeface="Luxi Sans" charset="0"/>
          <a:cs typeface="Luxi Sans" charset="0"/>
        </a:defRPr>
      </a:lvl9pPr>
    </p:titleStyle>
    <p:bodyStyle>
      <a:lvl1pPr marL="341313" indent="-341313" algn="l" defTabSz="457200" rtl="0" eaLnBrk="0" fontAlgn="base" hangingPunct="0">
        <a:lnSpc>
          <a:spcPct val="102000"/>
        </a:lnSpc>
        <a:spcBef>
          <a:spcPts val="800"/>
        </a:spcBef>
        <a:spcAft>
          <a:spcPct val="0"/>
        </a:spcAft>
        <a:buClrTx/>
        <a:buSzPct val="80000"/>
        <a:buFont typeface="Tahoma" charset="0"/>
        <a:buChar char="•"/>
        <a:defRPr sz="3200">
          <a:solidFill>
            <a:srgbClr val="020202"/>
          </a:solidFill>
          <a:latin typeface="Calibri"/>
          <a:ea typeface="+mn-ea"/>
          <a:cs typeface="Calibri"/>
        </a:defRPr>
      </a:lvl1pPr>
      <a:lvl2pPr marL="792163" indent="-334963" algn="l" defTabSz="457200" rtl="0" eaLnBrk="0" fontAlgn="base" hangingPunct="0">
        <a:lnSpc>
          <a:spcPct val="102000"/>
        </a:lnSpc>
        <a:spcBef>
          <a:spcPts val="700"/>
        </a:spcBef>
        <a:spcAft>
          <a:spcPct val="0"/>
        </a:spcAft>
        <a:buClr>
          <a:schemeClr val="bg1">
            <a:lumMod val="50000"/>
          </a:schemeClr>
        </a:buClr>
        <a:buSzPct val="100000"/>
        <a:buFont typeface="Wingdings" charset="2"/>
        <a:buChar char="‑"/>
        <a:defRPr sz="2800">
          <a:solidFill>
            <a:schemeClr val="bg1">
              <a:lumMod val="50000"/>
            </a:schemeClr>
          </a:solidFill>
          <a:latin typeface="Calibri"/>
          <a:ea typeface="+mn-ea"/>
          <a:cs typeface="Calibri"/>
        </a:defRPr>
      </a:lvl2pPr>
      <a:lvl3pPr marL="1193800" indent="-285750" algn="l" defTabSz="457200" rtl="0" eaLnBrk="0" fontAlgn="base" hangingPunct="0">
        <a:lnSpc>
          <a:spcPct val="102000"/>
        </a:lnSpc>
        <a:spcBef>
          <a:spcPts val="650"/>
        </a:spcBef>
        <a:spcAft>
          <a:spcPct val="0"/>
        </a:spcAft>
        <a:buClrTx/>
        <a:buSzPct val="80000"/>
        <a:buFont typeface="Tahoma" charset="0"/>
        <a:buChar char="•"/>
        <a:defRPr sz="2600">
          <a:solidFill>
            <a:schemeClr val="bg1">
              <a:lumMod val="75000"/>
            </a:schemeClr>
          </a:solidFill>
          <a:latin typeface="Calibri"/>
          <a:ea typeface="+mn-ea"/>
          <a:cs typeface="Calibri"/>
        </a:defRPr>
      </a:lvl3pPr>
      <a:lvl4pPr marL="1597025" indent="-287338" algn="l" defTabSz="457200" rtl="0" eaLnBrk="0" fontAlgn="base" hangingPunct="0">
        <a:lnSpc>
          <a:spcPct val="102000"/>
        </a:lnSpc>
        <a:spcBef>
          <a:spcPts val="600"/>
        </a:spcBef>
        <a:spcAft>
          <a:spcPct val="0"/>
        </a:spcAft>
        <a:buClrTx/>
        <a:buSzPct val="100000"/>
        <a:buFont typeface="Lucida Grande"/>
        <a:buChar char="‑"/>
        <a:defRPr sz="2400">
          <a:solidFill>
            <a:schemeClr val="tx1"/>
          </a:solidFill>
          <a:latin typeface="Calibri"/>
          <a:ea typeface="+mn-ea"/>
          <a:cs typeface="Calibri"/>
        </a:defRPr>
      </a:lvl4pPr>
      <a:lvl5pPr marL="2005013" indent="-290513" algn="l" defTabSz="457200" rtl="0" eaLnBrk="0" fontAlgn="base" hangingPunct="0">
        <a:lnSpc>
          <a:spcPct val="102000"/>
        </a:lnSpc>
        <a:spcBef>
          <a:spcPts val="550"/>
        </a:spcBef>
        <a:spcAft>
          <a:spcPct val="0"/>
        </a:spcAft>
        <a:buClrTx/>
        <a:buSzPct val="80000"/>
        <a:buFont typeface="Lucida Grande"/>
        <a:buChar char="&gt;"/>
        <a:defRPr sz="2200">
          <a:solidFill>
            <a:schemeClr val="bg1">
              <a:lumMod val="50000"/>
            </a:schemeClr>
          </a:solidFill>
          <a:latin typeface="Calibri"/>
          <a:ea typeface="+mn-ea"/>
          <a:cs typeface="Calibri"/>
        </a:defRPr>
      </a:lvl5pPr>
      <a:lvl6pPr marL="2462213" indent="-290513" algn="l" defTabSz="457200" rtl="0" fontAlgn="base">
        <a:lnSpc>
          <a:spcPct val="102000"/>
        </a:lnSpc>
        <a:spcBef>
          <a:spcPts val="550"/>
        </a:spcBef>
        <a:spcAft>
          <a:spcPct val="0"/>
        </a:spcAft>
        <a:buClr>
          <a:srgbClr val="010199"/>
        </a:buClr>
        <a:buSzPct val="80000"/>
        <a:buFont typeface="Wingdings" pitchFamily="-65" charset="2"/>
        <a:buChar char=""/>
        <a:defRPr sz="2200">
          <a:solidFill>
            <a:srgbClr val="020202"/>
          </a:solidFill>
          <a:latin typeface="+mn-lt"/>
          <a:ea typeface="+mn-ea"/>
          <a:cs typeface="+mn-cs"/>
        </a:defRPr>
      </a:lvl6pPr>
      <a:lvl7pPr marL="2919413" indent="-290513" algn="l" defTabSz="457200" rtl="0" fontAlgn="base">
        <a:lnSpc>
          <a:spcPct val="102000"/>
        </a:lnSpc>
        <a:spcBef>
          <a:spcPts val="550"/>
        </a:spcBef>
        <a:spcAft>
          <a:spcPct val="0"/>
        </a:spcAft>
        <a:buClr>
          <a:srgbClr val="010199"/>
        </a:buClr>
        <a:buSzPct val="80000"/>
        <a:buFont typeface="Wingdings" pitchFamily="-65" charset="2"/>
        <a:buChar char=""/>
        <a:defRPr sz="2200">
          <a:solidFill>
            <a:srgbClr val="020202"/>
          </a:solidFill>
          <a:latin typeface="+mn-lt"/>
          <a:ea typeface="+mn-ea"/>
          <a:cs typeface="+mn-cs"/>
        </a:defRPr>
      </a:lvl7pPr>
      <a:lvl8pPr marL="3376613" indent="-290513" algn="l" defTabSz="457200" rtl="0" fontAlgn="base">
        <a:lnSpc>
          <a:spcPct val="102000"/>
        </a:lnSpc>
        <a:spcBef>
          <a:spcPts val="550"/>
        </a:spcBef>
        <a:spcAft>
          <a:spcPct val="0"/>
        </a:spcAft>
        <a:buClr>
          <a:srgbClr val="010199"/>
        </a:buClr>
        <a:buSzPct val="80000"/>
        <a:buFont typeface="Wingdings" pitchFamily="-65" charset="2"/>
        <a:buChar char=""/>
        <a:defRPr sz="2200">
          <a:solidFill>
            <a:srgbClr val="020202"/>
          </a:solidFill>
          <a:latin typeface="+mn-lt"/>
          <a:ea typeface="+mn-ea"/>
          <a:cs typeface="+mn-cs"/>
        </a:defRPr>
      </a:lvl8pPr>
      <a:lvl9pPr marL="3833813" indent="-290513" algn="l" defTabSz="457200" rtl="0" fontAlgn="base">
        <a:lnSpc>
          <a:spcPct val="102000"/>
        </a:lnSpc>
        <a:spcBef>
          <a:spcPts val="550"/>
        </a:spcBef>
        <a:spcAft>
          <a:spcPct val="0"/>
        </a:spcAft>
        <a:buClr>
          <a:srgbClr val="010199"/>
        </a:buClr>
        <a:buSzPct val="80000"/>
        <a:buFont typeface="Wingdings" pitchFamily="-65" charset="2"/>
        <a:buChar char=""/>
        <a:defRPr sz="2200">
          <a:solidFill>
            <a:srgbClr val="02020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a computer work? Introduction to computer hardware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772400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When programming a computer, it helps to have a basic understanding of the underlying hardware. Where do variables get stored? Where are functions or loops executed? </a:t>
            </a:r>
          </a:p>
        </p:txBody>
      </p:sp>
    </p:spTree>
    <p:extLst>
      <p:ext uri="{BB962C8B-B14F-4D97-AF65-F5344CB8AC3E}">
        <p14:creationId xmlns:p14="http://schemas.microsoft.com/office/powerpoint/2010/main" val="3049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33" y="164271"/>
            <a:ext cx="7189350" cy="657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79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9144000" cy="664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27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Motherboard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37521" cy="2677955"/>
          </a:xfrm>
        </p:spPr>
        <p:txBody>
          <a:bodyPr/>
          <a:lstStyle/>
          <a:p>
            <a:r>
              <a:rPr lang="en-US" dirty="0"/>
              <a:t>Houses the computer components</a:t>
            </a:r>
          </a:p>
          <a:p>
            <a:r>
              <a:rPr lang="en-US" dirty="0"/>
              <a:t>Connects them </a:t>
            </a:r>
            <a:br>
              <a:rPr lang="en-US" dirty="0"/>
            </a:br>
            <a:r>
              <a:rPr lang="en-US" dirty="0"/>
              <a:t>via a bus:</a:t>
            </a:r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1258356"/>
            <a:ext cx="4038600" cy="4173537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084" y="4288893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43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(aka CPU)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640" y="2626653"/>
            <a:ext cx="5263810" cy="4613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26235"/>
            <a:ext cx="3810000" cy="3810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70336" y="1600200"/>
            <a:ext cx="7614745" cy="2677955"/>
          </a:xfrm>
        </p:spPr>
        <p:txBody>
          <a:bodyPr/>
          <a:lstStyle/>
          <a:p>
            <a:r>
              <a:rPr lang="en-US" dirty="0"/>
              <a:t>Executes program instructions</a:t>
            </a:r>
          </a:p>
          <a:p>
            <a:r>
              <a:rPr lang="en-US" dirty="0"/>
              <a:t>e.g., performs arithmetic, runs loops</a:t>
            </a:r>
          </a:p>
        </p:txBody>
      </p:sp>
    </p:spTree>
    <p:extLst>
      <p:ext uri="{BB962C8B-B14F-4D97-AF65-F5344CB8AC3E}">
        <p14:creationId xmlns:p14="http://schemas.microsoft.com/office/powerpoint/2010/main" val="3749923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29" y="1899765"/>
            <a:ext cx="7620000" cy="508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5027"/>
            <a:ext cx="8229600" cy="1143000"/>
          </a:xfrm>
        </p:spPr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61" y="834821"/>
            <a:ext cx="8952639" cy="167006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Stores data &amp; program instructions while programs execute</a:t>
            </a:r>
          </a:p>
          <a:p>
            <a:r>
              <a:rPr lang="en-US" dirty="0"/>
              <a:t>E.g., stores variables and lists</a:t>
            </a:r>
          </a:p>
          <a:p>
            <a:r>
              <a:rPr lang="en-US" dirty="0"/>
              <a:t>Volatile: contents lost when computer turned off</a:t>
            </a:r>
          </a:p>
        </p:txBody>
      </p:sp>
    </p:spTree>
    <p:extLst>
      <p:ext uri="{BB962C8B-B14F-4D97-AF65-F5344CB8AC3E}">
        <p14:creationId xmlns:p14="http://schemas.microsoft.com/office/powerpoint/2010/main" val="4063552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311" y="-86975"/>
            <a:ext cx="5015065" cy="35406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671735" cy="1143000"/>
          </a:xfrm>
        </p:spPr>
        <p:txBody>
          <a:bodyPr/>
          <a:lstStyle/>
          <a:p>
            <a:r>
              <a:rPr lang="en-US" dirty="0"/>
              <a:t>Hard drive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65637" cy="4609834"/>
          </a:xfrm>
        </p:spPr>
        <p:txBody>
          <a:bodyPr/>
          <a:lstStyle/>
          <a:p>
            <a:r>
              <a:rPr lang="en-US" dirty="0"/>
              <a:t>Non-volatile: contents persist (saved) even when computer turned off</a:t>
            </a:r>
          </a:p>
          <a:p>
            <a:r>
              <a:rPr lang="en-US" dirty="0"/>
              <a:t>Stores data and programs when not running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047" y="2596211"/>
            <a:ext cx="5923017" cy="394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61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&amp; Hardware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1E122A-40B8-BC4B-F86C-436C641AC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06" y="1066800"/>
            <a:ext cx="7772400" cy="519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2376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Custom 20">
      <a:dk1>
        <a:srgbClr val="020202"/>
      </a:dk1>
      <a:lt1>
        <a:srgbClr val="FFFFFF"/>
      </a:lt1>
      <a:dk2>
        <a:srgbClr val="2017B8"/>
      </a:dk2>
      <a:lt2>
        <a:srgbClr val="400080"/>
      </a:lt2>
      <a:accent1>
        <a:srgbClr val="33CCCC"/>
      </a:accent1>
      <a:accent2>
        <a:srgbClr val="008000"/>
      </a:accent2>
      <a:accent3>
        <a:srgbClr val="FEFFFF"/>
      </a:accent3>
      <a:accent4>
        <a:srgbClr val="010101"/>
      </a:accent4>
      <a:accent5>
        <a:srgbClr val="ADE2E2"/>
      </a:accent5>
      <a:accent6>
        <a:srgbClr val="00B300"/>
      </a:accent6>
      <a:hlink>
        <a:srgbClr val="FFCC00"/>
      </a:hlink>
      <a:folHlink>
        <a:srgbClr val="6699FF"/>
      </a:folHlink>
    </a:clrScheme>
    <a:fontScheme name="Blank Presentation">
      <a:majorFont>
        <a:latin typeface="Tahoma"/>
        <a:ea typeface="Luxi Sans"/>
        <a:cs typeface="Luxi Sans"/>
      </a:majorFont>
      <a:minorFont>
        <a:latin typeface="Tahoma"/>
        <a:ea typeface="Luxi Sans"/>
        <a:cs typeface="Luxi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20202"/>
          </a:buClr>
          <a:buSzPct val="100000"/>
          <a:buFont typeface="Arial" pitchFamily="-65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20202"/>
          </a:buClr>
          <a:buSzPct val="100000"/>
          <a:buFont typeface="Arial" pitchFamily="-65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34382</TotalTime>
  <Words>131</Words>
  <Application>Microsoft Macintosh PowerPoint</Application>
  <PresentationFormat>On-screen Show (4:3)</PresentationFormat>
  <Paragraphs>20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Lucida Grande</vt:lpstr>
      <vt:lpstr>Tahoma</vt:lpstr>
      <vt:lpstr>Times New Roman</vt:lpstr>
      <vt:lpstr>Wingdings</vt:lpstr>
      <vt:lpstr>Blank Presentation</vt:lpstr>
      <vt:lpstr>How does a computer work? Introduction to computer hardware</vt:lpstr>
      <vt:lpstr>PowerPoint Presentation</vt:lpstr>
      <vt:lpstr>PowerPoint Presentation</vt:lpstr>
      <vt:lpstr>Motherboard</vt:lpstr>
      <vt:lpstr>Processor (aka CPU)</vt:lpstr>
      <vt:lpstr>Memory</vt:lpstr>
      <vt:lpstr>Hard drive</vt:lpstr>
      <vt:lpstr>Programming &amp; Hardware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Java</dc:title>
  <dc:creator>Elon University</dc:creator>
  <cp:lastModifiedBy>Microsoft Office User</cp:lastModifiedBy>
  <cp:revision>417</cp:revision>
  <cp:lastPrinted>2014-01-08T20:09:59Z</cp:lastPrinted>
  <dcterms:created xsi:type="dcterms:W3CDTF">2010-09-07T13:14:15Z</dcterms:created>
  <dcterms:modified xsi:type="dcterms:W3CDTF">2023-03-07T15:58:03Z</dcterms:modified>
</cp:coreProperties>
</file>